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5" r:id="rId2"/>
    <p:sldMasterId id="2147483672" r:id="rId3"/>
    <p:sldMasterId id="2147483684" r:id="rId4"/>
    <p:sldMasterId id="2147483660" r:id="rId5"/>
  </p:sldMasterIdLst>
  <p:notesMasterIdLst>
    <p:notesMasterId r:id="rId24"/>
  </p:notesMasterIdLst>
  <p:sldIdLst>
    <p:sldId id="256" r:id="rId6"/>
    <p:sldId id="257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273C"/>
    <a:srgbClr val="FF485B"/>
    <a:srgbClr val="CFC7BD"/>
    <a:srgbClr val="978B82"/>
    <a:srgbClr val="639AB0"/>
    <a:srgbClr val="3D3D3D"/>
    <a:srgbClr val="198AC8"/>
    <a:srgbClr val="012169"/>
    <a:srgbClr val="000099"/>
    <a:srgbClr val="CFC6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4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1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1F6CA-6306-47EF-9703-033E8EC7B72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E201B-A87B-4312-B5BB-6CD234A6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90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AC9F88D-DA3E-44B1-ACB7-2E67482266B8}"/>
              </a:ext>
            </a:extLst>
          </p:cNvPr>
          <p:cNvSpPr/>
          <p:nvPr userDrawn="1"/>
        </p:nvSpPr>
        <p:spPr>
          <a:xfrm>
            <a:off x="93644" y="87542"/>
            <a:ext cx="12004712" cy="6682916"/>
          </a:xfrm>
          <a:prstGeom prst="rect">
            <a:avLst/>
          </a:prstGeom>
          <a:solidFill>
            <a:srgbClr val="CFC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8671DB-4460-432D-A598-6FE4478AF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048794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rgbClr val="012169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B752ED-9D95-47C1-9F20-5BF750F828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528469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500" baseline="0">
                <a:solidFill>
                  <a:srgbClr val="3D3D3D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7CB52-6AB3-4661-8C02-112F1C53F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Gibson" panose="020000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BBF2A-96BC-4C74-A2EE-A48E866CA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Gibson" panose="020000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6919A-96CB-413F-A430-96E14E5B0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ibson" panose="02000000000000000000" pitchFamily="50" charset="0"/>
              </a:defRPr>
            </a:lvl1pPr>
          </a:lstStyle>
          <a:p>
            <a:fld id="{E54193EF-1854-497F-A197-92D47EDFAB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AutoShape 2" descr="https://go.fuqua.duke.edu/fw/s/marketinginfo/guidance/logos/digital/trademark/BlueWhiteTextNoBorder.jpg">
            <a:extLst>
              <a:ext uri="{FF2B5EF4-FFF2-40B4-BE49-F238E27FC236}">
                <a16:creationId xmlns:a16="http://schemas.microsoft.com/office/drawing/2014/main" id="{5C0D4139-49B7-4A41-8654-377221ACA85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39222D0-18E4-4C26-BEAB-2B989E4E22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2870" y="191611"/>
            <a:ext cx="1939966" cy="19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137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12B22-FE0C-4B9E-B971-ACC602E4E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E4204A-2CFC-4FD5-A695-185C8F490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E69BC-80C1-48D6-8448-4A99BA550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350E4-F56C-4EBD-A1DF-3516338DE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A182C-A5F5-4322-97D0-A1CDD7530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67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8EDC3-EAF5-4170-8BF6-CC20039B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F95EBE-9E43-477A-B5D1-EAA12B79B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D45EC-1CB1-4D4E-B2E5-AFE73AD75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F8F68-853A-4C9B-A7EE-04A180B57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3EF43-D7CA-4E73-A6F8-996392A81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9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AC9F88D-DA3E-44B1-ACB7-2E67482266B8}"/>
              </a:ext>
            </a:extLst>
          </p:cNvPr>
          <p:cNvSpPr/>
          <p:nvPr userDrawn="1"/>
        </p:nvSpPr>
        <p:spPr>
          <a:xfrm>
            <a:off x="93644" y="87542"/>
            <a:ext cx="12004712" cy="6682916"/>
          </a:xfrm>
          <a:prstGeom prst="rect">
            <a:avLst/>
          </a:prstGeom>
          <a:solidFill>
            <a:srgbClr val="198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8671DB-4460-432D-A598-6FE4478AF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235200"/>
            <a:ext cx="9144000" cy="2387600"/>
          </a:xfrm>
        </p:spPr>
        <p:txBody>
          <a:bodyPr anchor="ctr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AutoShape 2" descr="https://go.fuqua.duke.edu/fw/s/marketinginfo/guidance/logos/digital/trademark/BlueWhiteTextNoBorder.jpg">
            <a:extLst>
              <a:ext uri="{FF2B5EF4-FFF2-40B4-BE49-F238E27FC236}">
                <a16:creationId xmlns:a16="http://schemas.microsoft.com/office/drawing/2014/main" id="{5C0D4139-49B7-4A41-8654-377221ACA85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4BF5003-329A-4E47-BB3E-92ACF61A2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7592" y="191612"/>
            <a:ext cx="1939966" cy="19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273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AC9F88D-DA3E-44B1-ACB7-2E67482266B8}"/>
              </a:ext>
            </a:extLst>
          </p:cNvPr>
          <p:cNvSpPr/>
          <p:nvPr userDrawn="1"/>
        </p:nvSpPr>
        <p:spPr>
          <a:xfrm>
            <a:off x="93644" y="87542"/>
            <a:ext cx="12004712" cy="6682916"/>
          </a:xfrm>
          <a:prstGeom prst="rect">
            <a:avLst/>
          </a:prstGeom>
          <a:solidFill>
            <a:srgbClr val="3D3D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8671DB-4460-432D-A598-6FE4478AF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235200"/>
            <a:ext cx="9144000" cy="2387600"/>
          </a:xfrm>
        </p:spPr>
        <p:txBody>
          <a:bodyPr anchor="ctr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AutoShape 2" descr="https://go.fuqua.duke.edu/fw/s/marketinginfo/guidance/logos/digital/trademark/BlueWhiteTextNoBorder.jpg">
            <a:extLst>
              <a:ext uri="{FF2B5EF4-FFF2-40B4-BE49-F238E27FC236}">
                <a16:creationId xmlns:a16="http://schemas.microsoft.com/office/drawing/2014/main" id="{5C0D4139-49B7-4A41-8654-377221ACA85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4BF5003-329A-4E47-BB3E-92ACF61A2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7592" y="191612"/>
            <a:ext cx="1939966" cy="19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6510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AC9F88D-DA3E-44B1-ACB7-2E67482266B8}"/>
              </a:ext>
            </a:extLst>
          </p:cNvPr>
          <p:cNvSpPr/>
          <p:nvPr userDrawn="1"/>
        </p:nvSpPr>
        <p:spPr>
          <a:xfrm>
            <a:off x="93644" y="87542"/>
            <a:ext cx="12004712" cy="6682916"/>
          </a:xfrm>
          <a:prstGeom prst="rect">
            <a:avLst/>
          </a:prstGeom>
          <a:solidFill>
            <a:srgbClr val="639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8671DB-4460-432D-A598-6FE4478AF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235200"/>
            <a:ext cx="9144000" cy="2387600"/>
          </a:xfrm>
        </p:spPr>
        <p:txBody>
          <a:bodyPr anchor="ctr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AutoShape 2" descr="https://go.fuqua.duke.edu/fw/s/marketinginfo/guidance/logos/digital/trademark/BlueWhiteTextNoBorder.jpg">
            <a:extLst>
              <a:ext uri="{FF2B5EF4-FFF2-40B4-BE49-F238E27FC236}">
                <a16:creationId xmlns:a16="http://schemas.microsoft.com/office/drawing/2014/main" id="{5C0D4139-49B7-4A41-8654-377221ACA85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4BF5003-329A-4E47-BB3E-92ACF61A2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7592" y="191612"/>
            <a:ext cx="1939966" cy="19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417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AC9F88D-DA3E-44B1-ACB7-2E67482266B8}"/>
              </a:ext>
            </a:extLst>
          </p:cNvPr>
          <p:cNvSpPr/>
          <p:nvPr userDrawn="1"/>
        </p:nvSpPr>
        <p:spPr>
          <a:xfrm>
            <a:off x="93644" y="87542"/>
            <a:ext cx="12004712" cy="6682916"/>
          </a:xfrm>
          <a:prstGeom prst="rect">
            <a:avLst/>
          </a:prstGeom>
          <a:solidFill>
            <a:srgbClr val="978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8671DB-4460-432D-A598-6FE4478AF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235200"/>
            <a:ext cx="9144000" cy="2387600"/>
          </a:xfrm>
        </p:spPr>
        <p:txBody>
          <a:bodyPr anchor="ctr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AutoShape 2" descr="https://go.fuqua.duke.edu/fw/s/marketinginfo/guidance/logos/digital/trademark/BlueWhiteTextNoBorder.jpg">
            <a:extLst>
              <a:ext uri="{FF2B5EF4-FFF2-40B4-BE49-F238E27FC236}">
                <a16:creationId xmlns:a16="http://schemas.microsoft.com/office/drawing/2014/main" id="{5C0D4139-49B7-4A41-8654-377221ACA85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4BF5003-329A-4E47-BB3E-92ACF61A2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7592" y="191612"/>
            <a:ext cx="1939966" cy="19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057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AC9F88D-DA3E-44B1-ACB7-2E67482266B8}"/>
              </a:ext>
            </a:extLst>
          </p:cNvPr>
          <p:cNvSpPr/>
          <p:nvPr userDrawn="1"/>
        </p:nvSpPr>
        <p:spPr>
          <a:xfrm>
            <a:off x="93644" y="87542"/>
            <a:ext cx="12004712" cy="6682916"/>
          </a:xfrm>
          <a:prstGeom prst="rect">
            <a:avLst/>
          </a:prstGeom>
          <a:solidFill>
            <a:srgbClr val="CFC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8671DB-4460-432D-A598-6FE4478AF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235200"/>
            <a:ext cx="9144000" cy="2387600"/>
          </a:xfrm>
        </p:spPr>
        <p:txBody>
          <a:bodyPr anchor="ctr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AutoShape 2" descr="https://go.fuqua.duke.edu/fw/s/marketinginfo/guidance/logos/digital/trademark/BlueWhiteTextNoBorder.jpg">
            <a:extLst>
              <a:ext uri="{FF2B5EF4-FFF2-40B4-BE49-F238E27FC236}">
                <a16:creationId xmlns:a16="http://schemas.microsoft.com/office/drawing/2014/main" id="{5C0D4139-49B7-4A41-8654-377221ACA85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4BF5003-329A-4E47-BB3E-92ACF61A2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7592" y="191612"/>
            <a:ext cx="1939966" cy="19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121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AC9F88D-DA3E-44B1-ACB7-2E67482266B8}"/>
              </a:ext>
            </a:extLst>
          </p:cNvPr>
          <p:cNvSpPr/>
          <p:nvPr userDrawn="1"/>
        </p:nvSpPr>
        <p:spPr>
          <a:xfrm>
            <a:off x="93644" y="87542"/>
            <a:ext cx="12004712" cy="6682916"/>
          </a:xfrm>
          <a:prstGeom prst="rect">
            <a:avLst/>
          </a:prstGeom>
          <a:solidFill>
            <a:srgbClr val="CD27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8671DB-4460-432D-A598-6FE4478AF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235200"/>
            <a:ext cx="9144000" cy="2387600"/>
          </a:xfrm>
        </p:spPr>
        <p:txBody>
          <a:bodyPr anchor="ctr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AutoShape 2" descr="https://go.fuqua.duke.edu/fw/s/marketinginfo/guidance/logos/digital/trademark/BlueWhiteTextNoBorder.jpg">
            <a:extLst>
              <a:ext uri="{FF2B5EF4-FFF2-40B4-BE49-F238E27FC236}">
                <a16:creationId xmlns:a16="http://schemas.microsoft.com/office/drawing/2014/main" id="{5C0D4139-49B7-4A41-8654-377221ACA85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4BF5003-329A-4E47-BB3E-92ACF61A2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7592" y="191612"/>
            <a:ext cx="1939966" cy="19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579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F6CB2-E48C-4590-A958-933405922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A88C7-D83A-4B37-A00F-9D09A9B62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AFDA2-B7B4-4C38-8434-487A7A586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CFD6B-C320-4EFE-9004-28F49EB73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82496-57AA-487F-85D2-1330A409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975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FD93A-25EF-4E97-A156-26C30532F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DF99F-5177-4AC3-AD74-C7EF9049C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9255D-A3C7-4132-8447-2850441A8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CC9B7-C18B-4D30-BA41-266B9990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FA2B6-BB66-4B62-89AE-4971F6703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13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F6CB2-E48C-4590-A958-933405922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A88C7-D83A-4B37-A00F-9D09A9B62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AFDA2-B7B4-4C38-8434-487A7A586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CFD6B-C320-4EFE-9004-28F49EB73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82496-57AA-487F-85D2-1330A409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511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76E3D-A304-4F54-9294-F30335CB1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5C25E-F7FC-45B6-B3E9-EB3EAAF56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910182-1E6C-4971-8004-F0DF45DE8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47530-722E-49D9-A5AF-901C2ACBE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91FD3-986E-40A5-9BD5-FF27F2E33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D78E9-DEB2-43B3-96F5-A62BD0641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81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39175-BE0F-40E5-B36A-D442F6447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2BDC6-5DE6-4CE2-AFC1-F39C3013D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D617BB-8BB3-4F5D-929C-2A668813E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D0FE5-9B4E-4FB0-8C09-D3899EF1E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98DD5B-DDED-4BBC-AEDF-8E8F980081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B49954-F549-47D7-8608-D4B5B8AB1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233E6A-D8FA-41D4-9F5E-79F9B60AD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06F8B7-6C5E-4DA6-B767-84327537E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50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377CC-37B7-4DF9-84BF-5A3201703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ABDC65-6604-4286-9408-921EFD7A9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D0F5E-290E-470E-A137-EF3D65E8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7BC4C-D8A2-4A77-ACA7-2FF3D5F13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877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39A622-DFAF-4702-94E2-1820AB09A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BE201-916F-4B73-B41F-19D8453DA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ACD06-3ECD-44C5-98F7-1AFC206D7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504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FFA13-93CC-4B9A-AAC3-141AFC56D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4B905-AF60-422A-89F7-81E8ED8FF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86A0B-10B1-47C3-8EDF-F647DA17D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6D673-BE7F-40FA-AB93-010F9515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A9756-FD54-491E-BBA5-967F9D62A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464C15-BE40-4765-BFBF-1E1D82A22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962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586B7-38EA-464A-9621-BDDAFE2F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2D430-E241-4DDF-A377-5F21F0798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122255-A736-4B5C-9AFB-C0E2B5832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F2A01-6C8A-402F-8ED3-5DDAD587F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E989A-0174-4457-B72C-5C3CE90C0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BD375-2485-4866-8338-B360291F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438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12B22-FE0C-4B9E-B971-ACC602E4E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E4204A-2CFC-4FD5-A695-185C8F490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E69BC-80C1-48D6-8448-4A99BA550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350E4-F56C-4EBD-A1DF-3516338DE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A182C-A5F5-4322-97D0-A1CDD7530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116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8EDC3-EAF5-4170-8BF6-CC20039B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F95EBE-9E43-477A-B5D1-EAA12B79B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D45EC-1CB1-4D4E-B2E5-AFE73AD75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F8F68-853A-4C9B-A7EE-04A180B57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3EF43-D7CA-4E73-A6F8-996392A81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26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F6CB2-E48C-4590-A958-933405922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A88C7-D83A-4B37-A00F-9D09A9B62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AFDA2-B7B4-4C38-8434-487A7A586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CFD6B-C320-4EFE-9004-28F49EB73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82496-57AA-487F-85D2-1330A409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20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FD93A-25EF-4E97-A156-26C30532F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DF99F-5177-4AC3-AD74-C7EF9049C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9255D-A3C7-4132-8447-2850441A8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CC9B7-C18B-4D30-BA41-266B9990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FA2B6-BB66-4B62-89AE-4971F6703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6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FD93A-25EF-4E97-A156-26C30532F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DF99F-5177-4AC3-AD74-C7EF9049C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9255D-A3C7-4132-8447-2850441A8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CC9B7-C18B-4D30-BA41-266B9990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FA2B6-BB66-4B62-89AE-4971F6703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893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76E3D-A304-4F54-9294-F30335CB1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5C25E-F7FC-45B6-B3E9-EB3EAAF56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910182-1E6C-4971-8004-F0DF45DE8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47530-722E-49D9-A5AF-901C2ACBE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91FD3-986E-40A5-9BD5-FF27F2E33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D78E9-DEB2-43B3-96F5-A62BD0641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995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39175-BE0F-40E5-B36A-D442F6447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2BDC6-5DE6-4CE2-AFC1-F39C3013D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D617BB-8BB3-4F5D-929C-2A668813E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D0FE5-9B4E-4FB0-8C09-D3899EF1E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98DD5B-DDED-4BBC-AEDF-8E8F980081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B49954-F549-47D7-8608-D4B5B8AB1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233E6A-D8FA-41D4-9F5E-79F9B60AD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06F8B7-6C5E-4DA6-B767-84327537E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479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377CC-37B7-4DF9-84BF-5A3201703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ABDC65-6604-4286-9408-921EFD7A9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D0F5E-290E-470E-A137-EF3D65E8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7BC4C-D8A2-4A77-ACA7-2FF3D5F13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266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39A622-DFAF-4702-94E2-1820AB09A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BE201-916F-4B73-B41F-19D8453DA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ACD06-3ECD-44C5-98F7-1AFC206D7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733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FFA13-93CC-4B9A-AAC3-141AFC56D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4B905-AF60-422A-89F7-81E8ED8FF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86A0B-10B1-47C3-8EDF-F647DA17D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6D673-BE7F-40FA-AB93-010F9515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A9756-FD54-491E-BBA5-967F9D62A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464C15-BE40-4765-BFBF-1E1D82A22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5221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586B7-38EA-464A-9621-BDDAFE2F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2D430-E241-4DDF-A377-5F21F0798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122255-A736-4B5C-9AFB-C0E2B5832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F2A01-6C8A-402F-8ED3-5DDAD587F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E989A-0174-4457-B72C-5C3CE90C0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BD375-2485-4866-8338-B360291F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678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12B22-FE0C-4B9E-B971-ACC602E4E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E4204A-2CFC-4FD5-A695-185C8F490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E69BC-80C1-48D6-8448-4A99BA550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350E4-F56C-4EBD-A1DF-3516338DE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A182C-A5F5-4322-97D0-A1CDD7530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590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8EDC3-EAF5-4170-8BF6-CC20039B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F95EBE-9E43-477A-B5D1-EAA12B79B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D45EC-1CB1-4D4E-B2E5-AFE73AD75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F8F68-853A-4C9B-A7EE-04A180B57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3EF43-D7CA-4E73-A6F8-996392A81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933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F6CB2-E48C-4590-A958-933405922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A88C7-D83A-4B37-A00F-9D09A9B62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AFDA2-B7B4-4C38-8434-487A7A586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CFD6B-C320-4EFE-9004-28F49EB73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82496-57AA-487F-85D2-1330A409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744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FD93A-25EF-4E97-A156-26C30532F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DF99F-5177-4AC3-AD74-C7EF9049C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9255D-A3C7-4132-8447-2850441A8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CC9B7-C18B-4D30-BA41-266B9990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FA2B6-BB66-4B62-89AE-4971F6703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4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76E3D-A304-4F54-9294-F30335CB1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5C25E-F7FC-45B6-B3E9-EB3EAAF56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910182-1E6C-4971-8004-F0DF45DE8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47530-722E-49D9-A5AF-901C2ACBE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91FD3-986E-40A5-9BD5-FF27F2E33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D78E9-DEB2-43B3-96F5-A62BD0641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309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76E3D-A304-4F54-9294-F30335CB1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5C25E-F7FC-45B6-B3E9-EB3EAAF56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910182-1E6C-4971-8004-F0DF45DE8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47530-722E-49D9-A5AF-901C2ACBE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91FD3-986E-40A5-9BD5-FF27F2E33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D78E9-DEB2-43B3-96F5-A62BD0641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433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39175-BE0F-40E5-B36A-D442F6447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2BDC6-5DE6-4CE2-AFC1-F39C3013D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D617BB-8BB3-4F5D-929C-2A668813E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D0FE5-9B4E-4FB0-8C09-D3899EF1E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98DD5B-DDED-4BBC-AEDF-8E8F980081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B49954-F549-47D7-8608-D4B5B8AB1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233E6A-D8FA-41D4-9F5E-79F9B60AD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06F8B7-6C5E-4DA6-B767-84327537E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41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377CC-37B7-4DF9-84BF-5A3201703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ABDC65-6604-4286-9408-921EFD7A9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D0F5E-290E-470E-A137-EF3D65E8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7BC4C-D8A2-4A77-ACA7-2FF3D5F13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6508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39A622-DFAF-4702-94E2-1820AB09A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BE201-916F-4B73-B41F-19D8453DA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ACD06-3ECD-44C5-98F7-1AFC206D7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5289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FFA13-93CC-4B9A-AAC3-141AFC56D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4B905-AF60-422A-89F7-81E8ED8FF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86A0B-10B1-47C3-8EDF-F647DA17D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6D673-BE7F-40FA-AB93-010F9515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A9756-FD54-491E-BBA5-967F9D62A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464C15-BE40-4765-BFBF-1E1D82A22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512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586B7-38EA-464A-9621-BDDAFE2F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2D430-E241-4DDF-A377-5F21F0798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122255-A736-4B5C-9AFB-C0E2B5832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F2A01-6C8A-402F-8ED3-5DDAD587F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E989A-0174-4457-B72C-5C3CE90C0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BD375-2485-4866-8338-B360291F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2056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12B22-FE0C-4B9E-B971-ACC602E4E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E4204A-2CFC-4FD5-A695-185C8F490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E69BC-80C1-48D6-8448-4A99BA550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350E4-F56C-4EBD-A1DF-3516338DE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A182C-A5F5-4322-97D0-A1CDD7530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401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8EDC3-EAF5-4170-8BF6-CC20039B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F95EBE-9E43-477A-B5D1-EAA12B79B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D45EC-1CB1-4D4E-B2E5-AFE73AD75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F8F68-853A-4C9B-A7EE-04A180B57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3EF43-D7CA-4E73-A6F8-996392A81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1352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E8EBFCC-82D5-47DC-9891-64144410C82F}"/>
              </a:ext>
            </a:extLst>
          </p:cNvPr>
          <p:cNvSpPr/>
          <p:nvPr userDrawn="1"/>
        </p:nvSpPr>
        <p:spPr>
          <a:xfrm>
            <a:off x="93644" y="87542"/>
            <a:ext cx="12004712" cy="6682916"/>
          </a:xfrm>
          <a:prstGeom prst="rect">
            <a:avLst/>
          </a:prstGeom>
          <a:solidFill>
            <a:srgbClr val="0121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CAFA162-0F2A-46CC-9510-7B88E63E6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048794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Domine" panose="0204050304040306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A187EAE-555E-4B6F-A170-9026024210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528469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cap="all" spc="500" baseline="0">
                <a:solidFill>
                  <a:srgbClr val="CFC6BD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EA6B7B0-CEE8-43BA-9AC8-8F3AC319B6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8819" y="201215"/>
            <a:ext cx="1937763" cy="193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711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9265F-4496-4496-A1C4-3CC005FF5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0073087" y="4967827"/>
            <a:ext cx="2743200" cy="365125"/>
          </a:xfrm>
          <a:prstGeom prst="rect">
            <a:avLst/>
          </a:prstGeom>
        </p:spPr>
        <p:txBody>
          <a:bodyPr/>
          <a:lstStyle/>
          <a:p>
            <a:fld id="{B4289B06-3A09-48DF-AF73-BF95F6924B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1BC24F1F-7FDB-4153-ACAF-C8B3827F7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421" y="815248"/>
            <a:ext cx="10515600" cy="732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714AE35-C1CF-4EDD-BA0C-8FAC75D9E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21" y="161287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F1DA1D-7B6D-4364-968C-EF18217DD354}"/>
              </a:ext>
            </a:extLst>
          </p:cNvPr>
          <p:cNvSpPr/>
          <p:nvPr userDrawn="1"/>
        </p:nvSpPr>
        <p:spPr>
          <a:xfrm>
            <a:off x="10697378" y="0"/>
            <a:ext cx="1494622" cy="6858000"/>
          </a:xfrm>
          <a:prstGeom prst="rect">
            <a:avLst/>
          </a:prstGeom>
          <a:solidFill>
            <a:srgbClr val="CFC6BD"/>
          </a:solidFill>
          <a:ln>
            <a:solidFill>
              <a:srgbClr val="CFC6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1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39175-BE0F-40E5-B36A-D442F6447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2BDC6-5DE6-4CE2-AFC1-F39C3013D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D617BB-8BB3-4F5D-929C-2A668813E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D0FE5-9B4E-4FB0-8C09-D3899EF1E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98DD5B-DDED-4BBC-AEDF-8E8F980081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B49954-F549-47D7-8608-D4B5B8AB1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233E6A-D8FA-41D4-9F5E-79F9B60AD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06F8B7-6C5E-4DA6-B767-84327537E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869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450C1-5827-481E-9208-22E897997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03976A-98C3-40A0-A975-DA90F21FD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49CD8-16F7-446F-8D92-3D0A7200C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0073087" y="4967827"/>
            <a:ext cx="2743200" cy="365125"/>
          </a:xfrm>
          <a:prstGeom prst="rect">
            <a:avLst/>
          </a:prstGeom>
        </p:spPr>
        <p:txBody>
          <a:bodyPr/>
          <a:lstStyle/>
          <a:p>
            <a:fld id="{B4289B06-3A09-48DF-AF73-BF95F6924B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0C62B6-5116-4F8D-8EDB-1D845E04161A}"/>
              </a:ext>
            </a:extLst>
          </p:cNvPr>
          <p:cNvSpPr/>
          <p:nvPr userDrawn="1"/>
        </p:nvSpPr>
        <p:spPr>
          <a:xfrm>
            <a:off x="10697378" y="0"/>
            <a:ext cx="1494622" cy="6858000"/>
          </a:xfrm>
          <a:prstGeom prst="rect">
            <a:avLst/>
          </a:prstGeom>
          <a:solidFill>
            <a:srgbClr val="CFC6BD"/>
          </a:solidFill>
          <a:ln>
            <a:solidFill>
              <a:srgbClr val="CFC6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533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6EE5F-822D-4DA9-9E5A-B48F9F136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01BB0-45E8-4922-9494-C201ACF7C1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80A0C-89F1-4536-8028-E6D360481B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7C0A8D-92C8-4D6C-872E-78046D4CD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0073087" y="4967827"/>
            <a:ext cx="2743200" cy="365125"/>
          </a:xfrm>
          <a:prstGeom prst="rect">
            <a:avLst/>
          </a:prstGeom>
        </p:spPr>
        <p:txBody>
          <a:bodyPr/>
          <a:lstStyle/>
          <a:p>
            <a:fld id="{B4289B06-3A09-48DF-AF73-BF95F6924B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C2CF0E-2B7E-49F8-AB08-098FC77E6214}"/>
              </a:ext>
            </a:extLst>
          </p:cNvPr>
          <p:cNvSpPr/>
          <p:nvPr userDrawn="1"/>
        </p:nvSpPr>
        <p:spPr>
          <a:xfrm>
            <a:off x="10697378" y="0"/>
            <a:ext cx="1494622" cy="6858000"/>
          </a:xfrm>
          <a:prstGeom prst="rect">
            <a:avLst/>
          </a:prstGeom>
          <a:solidFill>
            <a:srgbClr val="CFC6BD"/>
          </a:solidFill>
          <a:ln>
            <a:solidFill>
              <a:srgbClr val="CFC6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84506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20AE6-5B72-4EE7-BE60-F3BC6FA6B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FB746-00AE-4571-B52F-A728A008D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B2BC47-3A6B-4C52-84EE-4741247A4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2CE375-1848-42C3-AAF7-6D565B8A1A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49F8C1-F9A4-4CDB-AE6B-F16E760A9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05FF39-3833-4B35-9AD1-04086CD4F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0073087" y="4967827"/>
            <a:ext cx="2743200" cy="365125"/>
          </a:xfrm>
          <a:prstGeom prst="rect">
            <a:avLst/>
          </a:prstGeom>
        </p:spPr>
        <p:txBody>
          <a:bodyPr/>
          <a:lstStyle/>
          <a:p>
            <a:fld id="{B4289B06-3A09-48DF-AF73-BF95F6924B5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95D5D5-7CD6-413E-91EC-9A6B2996A224}"/>
              </a:ext>
            </a:extLst>
          </p:cNvPr>
          <p:cNvSpPr/>
          <p:nvPr userDrawn="1"/>
        </p:nvSpPr>
        <p:spPr>
          <a:xfrm>
            <a:off x="10697378" y="0"/>
            <a:ext cx="1494622" cy="6858000"/>
          </a:xfrm>
          <a:prstGeom prst="rect">
            <a:avLst/>
          </a:prstGeom>
          <a:solidFill>
            <a:srgbClr val="CFC6BD"/>
          </a:solidFill>
          <a:ln>
            <a:solidFill>
              <a:srgbClr val="CFC6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6840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700F4-C928-4BB2-AFC2-67160CB0A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6CB07D-35F5-4CE9-B177-810BDC6D8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0073087" y="4967827"/>
            <a:ext cx="2743200" cy="365125"/>
          </a:xfrm>
          <a:prstGeom prst="rect">
            <a:avLst/>
          </a:prstGeom>
        </p:spPr>
        <p:txBody>
          <a:bodyPr/>
          <a:lstStyle/>
          <a:p>
            <a:fld id="{B4289B06-3A09-48DF-AF73-BF95F6924B5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2936FB-DC7C-447E-8BFB-F9A859245EEA}"/>
              </a:ext>
            </a:extLst>
          </p:cNvPr>
          <p:cNvSpPr/>
          <p:nvPr userDrawn="1"/>
        </p:nvSpPr>
        <p:spPr>
          <a:xfrm>
            <a:off x="10697378" y="0"/>
            <a:ext cx="1494622" cy="6858000"/>
          </a:xfrm>
          <a:prstGeom prst="rect">
            <a:avLst/>
          </a:prstGeom>
          <a:solidFill>
            <a:srgbClr val="CFC6BD"/>
          </a:solidFill>
          <a:ln>
            <a:solidFill>
              <a:srgbClr val="CFC6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129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EFDBF-8203-49A0-B5DA-4EF29D653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0073087" y="4967827"/>
            <a:ext cx="2743200" cy="365125"/>
          </a:xfrm>
          <a:prstGeom prst="rect">
            <a:avLst/>
          </a:prstGeom>
        </p:spPr>
        <p:txBody>
          <a:bodyPr/>
          <a:lstStyle/>
          <a:p>
            <a:fld id="{B4289B06-3A09-48DF-AF73-BF95F6924B5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402384-C738-4059-B05A-3BA80444BD53}"/>
              </a:ext>
            </a:extLst>
          </p:cNvPr>
          <p:cNvSpPr/>
          <p:nvPr userDrawn="1"/>
        </p:nvSpPr>
        <p:spPr>
          <a:xfrm>
            <a:off x="10697378" y="0"/>
            <a:ext cx="1494622" cy="6858000"/>
          </a:xfrm>
          <a:prstGeom prst="rect">
            <a:avLst/>
          </a:prstGeom>
          <a:solidFill>
            <a:srgbClr val="CFC6BD"/>
          </a:solidFill>
          <a:ln>
            <a:solidFill>
              <a:srgbClr val="CFC6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70941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E7374-08CE-4044-BDEF-5774994C2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8D783-0CAC-4CAC-8162-584C9BB9B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3F89D6-8579-42FB-A2B1-F9AE1C8C6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EB98D-5653-4531-AF2E-819C92A57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0073087" y="4967827"/>
            <a:ext cx="2743200" cy="365125"/>
          </a:xfrm>
          <a:prstGeom prst="rect">
            <a:avLst/>
          </a:prstGeom>
        </p:spPr>
        <p:txBody>
          <a:bodyPr/>
          <a:lstStyle/>
          <a:p>
            <a:fld id="{B4289B06-3A09-48DF-AF73-BF95F6924B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BA5145-AE86-4C3D-A47D-C4D7E41C95E7}"/>
              </a:ext>
            </a:extLst>
          </p:cNvPr>
          <p:cNvSpPr/>
          <p:nvPr userDrawn="1"/>
        </p:nvSpPr>
        <p:spPr>
          <a:xfrm>
            <a:off x="10697378" y="0"/>
            <a:ext cx="1494622" cy="6858000"/>
          </a:xfrm>
          <a:prstGeom prst="rect">
            <a:avLst/>
          </a:prstGeom>
          <a:solidFill>
            <a:srgbClr val="CFC6BD"/>
          </a:solidFill>
          <a:ln>
            <a:solidFill>
              <a:srgbClr val="CFC6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611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61FFA-FC08-4E64-A3C5-5F0B3900A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2F3487-7AB4-4EBD-B131-985ACDA7AB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444A4-FBEA-4215-ABCA-6220A042E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6046D-407A-4CDC-A859-F9D56ABED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0073087" y="4967827"/>
            <a:ext cx="2743200" cy="365125"/>
          </a:xfrm>
          <a:prstGeom prst="rect">
            <a:avLst/>
          </a:prstGeom>
        </p:spPr>
        <p:txBody>
          <a:bodyPr/>
          <a:lstStyle/>
          <a:p>
            <a:fld id="{B4289B06-3A09-48DF-AF73-BF95F6924B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1CCFD1-E6BB-4AAB-AC50-80B20BF1510C}"/>
              </a:ext>
            </a:extLst>
          </p:cNvPr>
          <p:cNvSpPr/>
          <p:nvPr userDrawn="1"/>
        </p:nvSpPr>
        <p:spPr>
          <a:xfrm>
            <a:off x="10697378" y="0"/>
            <a:ext cx="1494622" cy="6858000"/>
          </a:xfrm>
          <a:prstGeom prst="rect">
            <a:avLst/>
          </a:prstGeom>
          <a:solidFill>
            <a:srgbClr val="CFC6BD"/>
          </a:solidFill>
          <a:ln>
            <a:solidFill>
              <a:srgbClr val="CFC6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709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3B177-A780-44B6-8BCA-9A82E7622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37" y="365125"/>
            <a:ext cx="11133463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BF4F5-644B-4D45-97E9-076957ECB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0073087" y="4967827"/>
            <a:ext cx="2743200" cy="365125"/>
          </a:xfrm>
          <a:prstGeom prst="rect">
            <a:avLst/>
          </a:prstGeom>
        </p:spPr>
        <p:txBody>
          <a:bodyPr/>
          <a:lstStyle/>
          <a:p>
            <a:fld id="{B4289B06-3A09-48DF-AF73-BF95F6924B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015156-6DCA-4360-B5C1-F9DAB9316270}"/>
              </a:ext>
            </a:extLst>
          </p:cNvPr>
          <p:cNvSpPr/>
          <p:nvPr userDrawn="1"/>
        </p:nvSpPr>
        <p:spPr>
          <a:xfrm>
            <a:off x="10697378" y="0"/>
            <a:ext cx="1494622" cy="6858000"/>
          </a:xfrm>
          <a:prstGeom prst="rect">
            <a:avLst/>
          </a:prstGeom>
          <a:solidFill>
            <a:srgbClr val="CFC6BD"/>
          </a:solidFill>
          <a:ln>
            <a:solidFill>
              <a:srgbClr val="CFC6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0817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2755E0-4D09-4C23-8F23-D68939D41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0073087" y="4967827"/>
            <a:ext cx="2743200" cy="365125"/>
          </a:xfrm>
          <a:prstGeom prst="rect">
            <a:avLst/>
          </a:prstGeom>
        </p:spPr>
        <p:txBody>
          <a:bodyPr/>
          <a:lstStyle/>
          <a:p>
            <a:fld id="{B4289B06-3A09-48DF-AF73-BF95F6924B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B69EF9-AEA2-47C4-95B7-7E3A272D6077}"/>
              </a:ext>
            </a:extLst>
          </p:cNvPr>
          <p:cNvSpPr/>
          <p:nvPr userDrawn="1"/>
        </p:nvSpPr>
        <p:spPr>
          <a:xfrm>
            <a:off x="10697378" y="0"/>
            <a:ext cx="1494622" cy="6858000"/>
          </a:xfrm>
          <a:prstGeom prst="rect">
            <a:avLst/>
          </a:prstGeom>
          <a:solidFill>
            <a:srgbClr val="CFC6BD"/>
          </a:solidFill>
          <a:ln>
            <a:solidFill>
              <a:srgbClr val="CFC6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64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377CC-37B7-4DF9-84BF-5A3201703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ABDC65-6604-4286-9408-921EFD7A9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D0F5E-290E-470E-A137-EF3D65E8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7BC4C-D8A2-4A77-ACA7-2FF3D5F13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9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39A622-DFAF-4702-94E2-1820AB09A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BE201-916F-4B73-B41F-19D8453DA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ACD06-3ECD-44C5-98F7-1AFC206D7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24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FFA13-93CC-4B9A-AAC3-141AFC56D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4B905-AF60-422A-89F7-81E8ED8FF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8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86A0B-10B1-47C3-8EDF-F647DA17D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6D673-BE7F-40FA-AB93-010F9515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A9756-FD54-491E-BBA5-967F9D62A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464C15-BE40-4765-BFBF-1E1D82A22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586B7-38EA-464A-9621-BDDAFE2F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2D430-E241-4DDF-A377-5F21F0798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122255-A736-4B5C-9AFB-C0E2B5832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F2A01-6C8A-402F-8ED3-5DDAD587F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E989A-0174-4457-B72C-5C3CE90C0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BD375-2485-4866-8338-B360291F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193EF-1854-497F-A197-92D47EDFA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1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D5263-DAD6-4D32-A1A4-DD10B3968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421" y="815248"/>
            <a:ext cx="10515600" cy="732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04E1F-2EB7-4F61-BA78-D3ADE9A29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421" y="161287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92AA9-2CED-4AAC-A540-6C5821949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ibson" panose="020000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9E5D7-A8BC-4BF3-B543-C442F99682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ibson" panose="020000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03D5E-7B7E-4D96-AD39-9F531CD30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ibson" panose="02000000000000000000" pitchFamily="50" charset="0"/>
              </a:defRPr>
            </a:lvl1pPr>
          </a:lstStyle>
          <a:p>
            <a:fld id="{E54193EF-1854-497F-A197-92D47EDFAB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4EB3FD-61B0-477B-BFA9-70D56A9BC402}"/>
              </a:ext>
            </a:extLst>
          </p:cNvPr>
          <p:cNvSpPr/>
          <p:nvPr userDrawn="1"/>
        </p:nvSpPr>
        <p:spPr>
          <a:xfrm>
            <a:off x="275421" y="6242052"/>
            <a:ext cx="11567711" cy="45719"/>
          </a:xfrm>
          <a:prstGeom prst="rect">
            <a:avLst/>
          </a:prstGeom>
          <a:solidFill>
            <a:srgbClr val="012169"/>
          </a:solidFill>
          <a:ln>
            <a:solidFill>
              <a:srgbClr val="0121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93B99BB-ADEE-4328-9EB5-78CCC731252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887" y="6340904"/>
            <a:ext cx="380571" cy="38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286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12169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12169"/>
        </a:buClr>
        <a:buFont typeface="Arial" panose="020B0604020202020204" pitchFamily="34" charset="0"/>
        <a:buChar char="•"/>
        <a:defRPr sz="20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8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6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4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4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D5263-DAD6-4D32-A1A4-DD10B3968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421" y="815248"/>
            <a:ext cx="10515600" cy="732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04E1F-2EB7-4F61-BA78-D3ADE9A29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421" y="161287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92AA9-2CED-4AAC-A540-6C5821949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9E5D7-A8BC-4BF3-B543-C442F99682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03D5E-7B7E-4D96-AD39-9F531CD30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E54193EF-1854-497F-A197-92D47EDFAB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4EB3FD-61B0-477B-BFA9-70D56A9BC402}"/>
              </a:ext>
            </a:extLst>
          </p:cNvPr>
          <p:cNvSpPr/>
          <p:nvPr userDrawn="1"/>
        </p:nvSpPr>
        <p:spPr>
          <a:xfrm>
            <a:off x="275421" y="6242052"/>
            <a:ext cx="11567711" cy="45719"/>
          </a:xfrm>
          <a:prstGeom prst="rect">
            <a:avLst/>
          </a:prstGeom>
          <a:solidFill>
            <a:srgbClr val="012169"/>
          </a:solidFill>
          <a:ln>
            <a:solidFill>
              <a:srgbClr val="0121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93B99BB-ADEE-4328-9EB5-78CCC7312522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887" y="6340904"/>
            <a:ext cx="380571" cy="38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047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12169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12169"/>
        </a:buClr>
        <a:buFont typeface="Arial" panose="020B0604020202020204" pitchFamily="34" charset="0"/>
        <a:buChar char="•"/>
        <a:defRPr sz="20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8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6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4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4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D5263-DAD6-4D32-A1A4-DD10B3968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421" y="815248"/>
            <a:ext cx="10515600" cy="732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04E1F-2EB7-4F61-BA78-D3ADE9A29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421" y="161287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92AA9-2CED-4AAC-A540-6C5821949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ibson" panose="020000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9E5D7-A8BC-4BF3-B543-C442F99682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ibson" panose="020000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03D5E-7B7E-4D96-AD39-9F531CD30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ibson" panose="02000000000000000000" pitchFamily="50" charset="0"/>
              </a:defRPr>
            </a:lvl1pPr>
          </a:lstStyle>
          <a:p>
            <a:fld id="{E54193EF-1854-497F-A197-92D47EDFAB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4EB3FD-61B0-477B-BFA9-70D56A9BC402}"/>
              </a:ext>
            </a:extLst>
          </p:cNvPr>
          <p:cNvSpPr/>
          <p:nvPr userDrawn="1"/>
        </p:nvSpPr>
        <p:spPr>
          <a:xfrm>
            <a:off x="275421" y="6242052"/>
            <a:ext cx="11567711" cy="45719"/>
          </a:xfrm>
          <a:prstGeom prst="rect">
            <a:avLst/>
          </a:prstGeom>
          <a:solidFill>
            <a:srgbClr val="3D3D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26D6EA-0BD7-4B91-A7CE-B8D23687075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887" y="6340904"/>
            <a:ext cx="380571" cy="38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52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12169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12169"/>
        </a:buClr>
        <a:buFont typeface="Arial" panose="020B0604020202020204" pitchFamily="34" charset="0"/>
        <a:buChar char="•"/>
        <a:defRPr sz="20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8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6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4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2169"/>
        </a:buClr>
        <a:buFont typeface="Arial" panose="020B0604020202020204" pitchFamily="34" charset="0"/>
        <a:buChar char="•"/>
        <a:defRPr sz="14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D5263-DAD6-4D32-A1A4-DD10B3968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421" y="815248"/>
            <a:ext cx="10515600" cy="732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04E1F-2EB7-4F61-BA78-D3ADE9A29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421" y="161287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92AA9-2CED-4AAC-A540-6C5821949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ibson" panose="020000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9E5D7-A8BC-4BF3-B543-C442F99682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ibson" panose="020000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03D5E-7B7E-4D96-AD39-9F531CD30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ibson" panose="02000000000000000000" pitchFamily="50" charset="0"/>
              </a:defRPr>
            </a:lvl1pPr>
          </a:lstStyle>
          <a:p>
            <a:fld id="{E54193EF-1854-497F-A197-92D47EDFAB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4EB3FD-61B0-477B-BFA9-70D56A9BC402}"/>
              </a:ext>
            </a:extLst>
          </p:cNvPr>
          <p:cNvSpPr/>
          <p:nvPr userDrawn="1"/>
        </p:nvSpPr>
        <p:spPr>
          <a:xfrm>
            <a:off x="275421" y="6242052"/>
            <a:ext cx="11567711" cy="45719"/>
          </a:xfrm>
          <a:prstGeom prst="rect">
            <a:avLst/>
          </a:prstGeom>
          <a:solidFill>
            <a:srgbClr val="CD27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3F77F7D-7489-4DC0-8DA9-4CCBCFAAE1D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887" y="6340904"/>
            <a:ext cx="380571" cy="38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03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12169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0099"/>
        </a:buClr>
        <a:buFont typeface="Arial" panose="020B0604020202020204" pitchFamily="34" charset="0"/>
        <a:buChar char="•"/>
        <a:defRPr sz="20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0099"/>
        </a:buClr>
        <a:buFont typeface="Arial" panose="020B0604020202020204" pitchFamily="34" charset="0"/>
        <a:buChar char="•"/>
        <a:defRPr sz="18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0099"/>
        </a:buClr>
        <a:buFont typeface="Arial" panose="020B0604020202020204" pitchFamily="34" charset="0"/>
        <a:buChar char="•"/>
        <a:defRPr sz="16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0099"/>
        </a:buClr>
        <a:buFont typeface="Arial" panose="020B0604020202020204" pitchFamily="34" charset="0"/>
        <a:buChar char="•"/>
        <a:defRPr sz="14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0099"/>
        </a:buClr>
        <a:buFont typeface="Arial" panose="020B0604020202020204" pitchFamily="34" charset="0"/>
        <a:buChar char="•"/>
        <a:defRPr sz="1400" kern="1200">
          <a:solidFill>
            <a:srgbClr val="3D3D3D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CEE5FF36-2039-4B1C-A53C-A50193AA4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421" y="815248"/>
            <a:ext cx="10515600" cy="732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CAE8D47-50E0-4467-8DE2-D9D90B65B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421" y="161287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73E733-A79E-44AC-BEDB-045783AF7E0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66" y="6340904"/>
            <a:ext cx="380571" cy="38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294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17598-2B95-46D1-BF71-AE11FAE3D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2461A2-C0AE-4823-B1C0-A85DE84BFF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092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DB5914-5FC3-46CC-AB76-EE7A917B13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1EC4F12-A3A1-4E34-9B0D-EE7A8D27B9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36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F8F02-6CDA-4FAD-8948-70681FEDF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58ABE-F208-4AC0-960E-D80100BC3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88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19B49-6AD3-47D3-9348-60E9008A3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677FC-35A2-476E-9CA3-822AA390D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85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AC2D1-9B35-4256-A21C-85BEFBC703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43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AC4B982-31B9-4580-8CE4-AAF57AAB32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8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A87A3-9E96-4A6C-9070-2B23FF8EB1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751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19F3D10-3D3B-4D60-A735-77BE2D28B3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99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0885A-54AD-455E-A2F8-A070C1FD2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00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99456DC-6561-476B-981B-4A2275A987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26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8EF63-1E3F-4A9D-B514-5465B87FA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ED175-B6BF-4D48-855B-A2EBB72A8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2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694C31-EFC7-45BB-800D-593897F04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833B89-798D-48CA-A45E-D42E78D0C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784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34F80-1231-4052-9395-71D7CA035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4165A-22B8-488A-93FE-78BEC9C4EAE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CDF0D6-5C92-4E7C-83CF-BA95B2FCB42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26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942D4F-1CD5-4ED9-B951-B9BC41195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CC356-F6ED-44E4-94D8-38C8FFDFD2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5ADF502-C1EA-41E5-910A-9B19920FDB4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AF8E398-D9D4-4793-9533-B2E3BE0E5C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5342692-4B6A-492B-9BEC-7A6C823B4E3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30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17622-F302-4A4C-B95B-BAB01D056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35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1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0EECA-A6D3-474A-97BC-B249AF709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71352-079E-4DB2-89B5-08B512E4A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E4D798-2BB2-4C10-B154-0099AD8A6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84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80933DE-622B-4A39-8618-389B2F1BD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74C009C-9396-4390-BEA7-14F7E4575795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8D7A10A-9482-402A-8D1B-0CBCB387D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76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0</Words>
  <Application>Microsoft Office PowerPoint</Application>
  <PresentationFormat>Widescreen</PresentationFormat>
  <Paragraphs>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Domine</vt:lpstr>
      <vt:lpstr>Georgia</vt:lpstr>
      <vt:lpstr>Gibson</vt:lpstr>
      <vt:lpstr>Segoe UI</vt:lpstr>
      <vt:lpstr>Office Theme</vt:lpstr>
      <vt:lpstr>3_Office Theme</vt:lpstr>
      <vt:lpstr>1_Office Theme</vt:lpstr>
      <vt:lpstr>2_Office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Berry</dc:creator>
  <cp:lastModifiedBy>Rachel Berry</cp:lastModifiedBy>
  <cp:revision>9</cp:revision>
  <dcterms:created xsi:type="dcterms:W3CDTF">2023-08-30T12:57:02Z</dcterms:created>
  <dcterms:modified xsi:type="dcterms:W3CDTF">2023-12-01T14:13:25Z</dcterms:modified>
</cp:coreProperties>
</file>